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1171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ул.З.Космодемьянской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(Лермонтова-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Б.Хмельницкого</a:t>
            </a:r>
            <a:r>
              <a:rPr lang="ru-RU" sz="210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0,380</a:t>
            </a: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535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190</cp:revision>
  <dcterms:created xsi:type="dcterms:W3CDTF">2019-07-08T02:36:51Z</dcterms:created>
  <dcterms:modified xsi:type="dcterms:W3CDTF">2023-03-10T02:29:30Z</dcterms:modified>
</cp:coreProperties>
</file>