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119350" cy="10691813"/>
  <p:notesSz cx="10020300" cy="6888163"/>
  <p:defaultTextStyle>
    <a:defPPr>
      <a:defRPr lang="ru-RU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10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4958" y="2788249"/>
            <a:ext cx="10368795" cy="3271193"/>
          </a:xfrm>
        </p:spPr>
        <p:txBody>
          <a:bodyPr anchor="b">
            <a:noAutofit/>
          </a:bodyPr>
          <a:lstStyle>
            <a:lvl1pPr algn="ctr">
              <a:defRPr sz="9354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364" y="6167951"/>
            <a:ext cx="8471987" cy="1693474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806"/>
            </a:lvl1pPr>
            <a:lvl2pPr marL="534581" indent="0" algn="ctr">
              <a:buNone/>
              <a:defRPr sz="2339"/>
            </a:lvl2pPr>
            <a:lvl3pPr marL="1069162" indent="0" algn="ctr">
              <a:buNone/>
              <a:defRPr sz="2105"/>
            </a:lvl3pPr>
            <a:lvl4pPr marL="1603743" indent="0" algn="ctr">
              <a:buNone/>
              <a:defRPr sz="1871"/>
            </a:lvl4pPr>
            <a:lvl5pPr marL="2138324" indent="0" algn="ctr">
              <a:buNone/>
              <a:defRPr sz="1871"/>
            </a:lvl5pPr>
            <a:lvl6pPr marL="2672906" indent="0" algn="ctr">
              <a:buNone/>
              <a:defRPr sz="1871"/>
            </a:lvl6pPr>
            <a:lvl7pPr marL="3207487" indent="0" algn="ctr">
              <a:buNone/>
              <a:defRPr sz="1871"/>
            </a:lvl7pPr>
            <a:lvl8pPr marL="3742068" indent="0" algn="ctr">
              <a:buNone/>
              <a:defRPr sz="1871"/>
            </a:lvl8pPr>
            <a:lvl9pPr marL="4276649" indent="0" algn="ctr">
              <a:buNone/>
              <a:defRPr sz="187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623" y="10061009"/>
            <a:ext cx="1994018" cy="63080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4498" y="10061009"/>
            <a:ext cx="8709719" cy="63080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1072" y="10061009"/>
            <a:ext cx="1979568" cy="63080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933622" y="1160649"/>
            <a:ext cx="13237019" cy="8340286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1927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00927" y="3578790"/>
            <a:ext cx="11906488" cy="55686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84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377207" y="973077"/>
            <a:ext cx="2465244" cy="8174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00928" y="973077"/>
            <a:ext cx="9465343" cy="8174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4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2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711" y="2028859"/>
            <a:ext cx="11921085" cy="4447496"/>
          </a:xfrm>
        </p:spPr>
        <p:txBody>
          <a:bodyPr anchor="b">
            <a:normAutofit/>
          </a:bodyPr>
          <a:lstStyle>
            <a:lvl1pPr algn="r">
              <a:defRPr sz="9354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711" y="6573373"/>
            <a:ext cx="11921085" cy="178247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806">
                <a:solidFill>
                  <a:schemeClr val="tx2"/>
                </a:solidFill>
              </a:defRPr>
            </a:lvl1pPr>
            <a:lvl2pPr marL="534581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162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743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3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290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487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06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649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6324" y="10061009"/>
            <a:ext cx="2011957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4817" y="10061009"/>
            <a:ext cx="8709719" cy="63080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1072" y="10061009"/>
            <a:ext cx="1979568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10109283" y="2627978"/>
            <a:ext cx="4061358" cy="687295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10109283" y="2627978"/>
            <a:ext cx="4061358" cy="687295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76447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00927" y="3563938"/>
            <a:ext cx="5515719" cy="558350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2179" y="3563938"/>
            <a:ext cx="5515719" cy="55835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79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927" y="1069182"/>
            <a:ext cx="11906488" cy="231655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0927" y="3648484"/>
            <a:ext cx="5515719" cy="128450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742" b="0" baseline="0">
                <a:solidFill>
                  <a:schemeClr val="tx2"/>
                </a:solidFill>
              </a:defRPr>
            </a:lvl1pPr>
            <a:lvl2pPr marL="534581" indent="0">
              <a:buNone/>
              <a:defRPr sz="2339" b="1"/>
            </a:lvl2pPr>
            <a:lvl3pPr marL="1069162" indent="0">
              <a:buNone/>
              <a:defRPr sz="2105" b="1"/>
            </a:lvl3pPr>
            <a:lvl4pPr marL="1603743" indent="0">
              <a:buNone/>
              <a:defRPr sz="1871" b="1"/>
            </a:lvl4pPr>
            <a:lvl5pPr marL="2138324" indent="0">
              <a:buNone/>
              <a:defRPr sz="1871" b="1"/>
            </a:lvl5pPr>
            <a:lvl6pPr marL="2672906" indent="0">
              <a:buNone/>
              <a:defRPr sz="1871" b="1"/>
            </a:lvl6pPr>
            <a:lvl7pPr marL="3207487" indent="0">
              <a:buNone/>
              <a:defRPr sz="1871" b="1"/>
            </a:lvl7pPr>
            <a:lvl8pPr marL="3742068" indent="0">
              <a:buNone/>
              <a:defRPr sz="1871" b="1"/>
            </a:lvl8pPr>
            <a:lvl9pPr marL="4276649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00928" y="5152912"/>
            <a:ext cx="5515717" cy="3994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91696" y="3663332"/>
            <a:ext cx="5515719" cy="128450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742" b="0" baseline="0">
                <a:solidFill>
                  <a:schemeClr val="tx2"/>
                </a:solidFill>
              </a:defRPr>
            </a:lvl1pPr>
            <a:lvl2pPr marL="534581" indent="0">
              <a:buNone/>
              <a:defRPr sz="2339" b="1"/>
            </a:lvl2pPr>
            <a:lvl3pPr marL="1069162" indent="0">
              <a:buNone/>
              <a:defRPr sz="2105" b="1"/>
            </a:lvl3pPr>
            <a:lvl4pPr marL="1603743" indent="0">
              <a:buNone/>
              <a:defRPr sz="1871" b="1"/>
            </a:lvl4pPr>
            <a:lvl5pPr marL="2138324" indent="0">
              <a:buNone/>
              <a:defRPr sz="1871" b="1"/>
            </a:lvl5pPr>
            <a:lvl6pPr marL="2672906" indent="0">
              <a:buNone/>
              <a:defRPr sz="1871" b="1"/>
            </a:lvl6pPr>
            <a:lvl7pPr marL="3207487" indent="0">
              <a:buNone/>
              <a:defRPr sz="1871" b="1"/>
            </a:lvl7pPr>
            <a:lvl8pPr marL="3742068" indent="0">
              <a:buNone/>
              <a:defRPr sz="1871" b="1"/>
            </a:lvl8pPr>
            <a:lvl9pPr marL="4276649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91696" y="5152912"/>
            <a:ext cx="5515719" cy="3994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98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77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87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586"/>
            <a:ext cx="6576917" cy="106912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712" y="1069181"/>
            <a:ext cx="4781494" cy="3364201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686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8117" y="1069183"/>
            <a:ext cx="6463522" cy="8068359"/>
          </a:xfrm>
        </p:spPr>
        <p:txBody>
          <a:bodyPr/>
          <a:lstStyle>
            <a:lvl1pPr>
              <a:defRPr sz="2339"/>
            </a:lvl1pPr>
            <a:lvl2pPr>
              <a:defRPr sz="2339"/>
            </a:lvl2pPr>
            <a:lvl3pPr>
              <a:defRPr sz="2105"/>
            </a:lvl3pPr>
            <a:lvl4pPr>
              <a:defRPr sz="2105"/>
            </a:lvl4pPr>
            <a:lvl5pPr>
              <a:defRPr sz="1871"/>
            </a:lvl5pPr>
            <a:lvl6pPr>
              <a:defRPr sz="1871"/>
            </a:lvl6pPr>
            <a:lvl7pPr>
              <a:defRPr sz="1871"/>
            </a:lvl7pPr>
            <a:lvl8pPr>
              <a:defRPr sz="1871"/>
            </a:lvl8pPr>
            <a:lvl9pPr>
              <a:defRPr sz="187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712" y="4453120"/>
            <a:ext cx="4781494" cy="4694320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2339"/>
              </a:spcAft>
              <a:buNone/>
              <a:defRPr sz="2494"/>
            </a:lvl1pPr>
            <a:lvl2pPr marL="534581" indent="0">
              <a:buNone/>
              <a:defRPr sz="1637"/>
            </a:lvl2pPr>
            <a:lvl3pPr marL="1069162" indent="0">
              <a:buNone/>
              <a:defRPr sz="1403"/>
            </a:lvl3pPr>
            <a:lvl4pPr marL="1603743" indent="0">
              <a:buNone/>
              <a:defRPr sz="1169"/>
            </a:lvl4pPr>
            <a:lvl5pPr marL="2138324" indent="0">
              <a:buNone/>
              <a:defRPr sz="1169"/>
            </a:lvl5pPr>
            <a:lvl6pPr marL="2672906" indent="0">
              <a:buNone/>
              <a:defRPr sz="1169"/>
            </a:lvl6pPr>
            <a:lvl7pPr marL="3207487" indent="0">
              <a:buNone/>
              <a:defRPr sz="1169"/>
            </a:lvl7pPr>
            <a:lvl8pPr marL="3742068" indent="0">
              <a:buNone/>
              <a:defRPr sz="1169"/>
            </a:lvl8pPr>
            <a:lvl9pPr marL="4276649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7712" y="10061009"/>
            <a:ext cx="1493795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5602" y="10061009"/>
            <a:ext cx="2943604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256124" y="10061009"/>
            <a:ext cx="1979568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57691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657691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095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586"/>
            <a:ext cx="6576917" cy="106912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712" y="1069181"/>
            <a:ext cx="4781494" cy="3364201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686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60405" y="3"/>
            <a:ext cx="8258945" cy="10691811"/>
          </a:xfrm>
        </p:spPr>
        <p:txBody>
          <a:bodyPr anchor="t">
            <a:normAutofit/>
          </a:bodyPr>
          <a:lstStyle>
            <a:lvl1pPr marL="0" indent="0">
              <a:buNone/>
              <a:defRPr sz="2339"/>
            </a:lvl1pPr>
            <a:lvl2pPr marL="534581" indent="0">
              <a:buNone/>
              <a:defRPr sz="2339"/>
            </a:lvl2pPr>
            <a:lvl3pPr marL="1069162" indent="0">
              <a:buNone/>
              <a:defRPr sz="2339"/>
            </a:lvl3pPr>
            <a:lvl4pPr marL="1603743" indent="0">
              <a:buNone/>
              <a:defRPr sz="2339"/>
            </a:lvl4pPr>
            <a:lvl5pPr marL="2138324" indent="0">
              <a:buNone/>
              <a:defRPr sz="2339"/>
            </a:lvl5pPr>
            <a:lvl6pPr marL="2672906" indent="0">
              <a:buNone/>
              <a:defRPr sz="2339"/>
            </a:lvl6pPr>
            <a:lvl7pPr marL="3207487" indent="0">
              <a:buNone/>
              <a:defRPr sz="2339"/>
            </a:lvl7pPr>
            <a:lvl8pPr marL="3742068" indent="0">
              <a:buNone/>
              <a:defRPr sz="2339"/>
            </a:lvl8pPr>
            <a:lvl9pPr marL="4276649" indent="0">
              <a:buNone/>
              <a:defRPr sz="233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712" y="4452534"/>
            <a:ext cx="4781494" cy="469490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2339"/>
              </a:spcAft>
              <a:buNone/>
              <a:defRPr sz="2494"/>
            </a:lvl1pPr>
            <a:lvl2pPr marL="534581" indent="0">
              <a:buNone/>
              <a:defRPr sz="1637"/>
            </a:lvl2pPr>
            <a:lvl3pPr marL="1069162" indent="0">
              <a:buNone/>
              <a:defRPr sz="1403"/>
            </a:lvl3pPr>
            <a:lvl4pPr marL="1603743" indent="0">
              <a:buNone/>
              <a:defRPr sz="1169"/>
            </a:lvl4pPr>
            <a:lvl5pPr marL="2138324" indent="0">
              <a:buNone/>
              <a:defRPr sz="1169"/>
            </a:lvl5pPr>
            <a:lvl6pPr marL="2672906" indent="0">
              <a:buNone/>
              <a:defRPr sz="1169"/>
            </a:lvl6pPr>
            <a:lvl7pPr marL="3207487" indent="0">
              <a:buNone/>
              <a:defRPr sz="1169"/>
            </a:lvl7pPr>
            <a:lvl8pPr marL="3742068" indent="0">
              <a:buNone/>
              <a:defRPr sz="1169"/>
            </a:lvl8pPr>
            <a:lvl9pPr marL="4276649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7712" y="10061009"/>
            <a:ext cx="1493795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5602" y="10061009"/>
            <a:ext cx="2943604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256124" y="10061009"/>
            <a:ext cx="1979568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57691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657691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099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00927" y="1069182"/>
            <a:ext cx="11906488" cy="23165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0927" y="3563938"/>
            <a:ext cx="11906488" cy="5583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24551" y="10061009"/>
            <a:ext cx="1493795" cy="630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 baseline="0"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8322" y="10061009"/>
            <a:ext cx="7788884" cy="630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7180" y="10061009"/>
            <a:ext cx="1979568" cy="630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9" baseline="0"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9288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59288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30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162" rtl="0" eaLnBrk="1" latinLnBrk="0" hangingPunct="1">
        <a:lnSpc>
          <a:spcPct val="89000"/>
        </a:lnSpc>
        <a:spcBef>
          <a:spcPct val="0"/>
        </a:spcBef>
        <a:buNone/>
        <a:defRPr sz="686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598731" indent="-598731" algn="l" defTabSz="1069162" rtl="0" eaLnBrk="1" latinLnBrk="0" hangingPunct="1">
        <a:lnSpc>
          <a:spcPct val="94000"/>
        </a:lnSpc>
        <a:spcBef>
          <a:spcPts val="1559"/>
        </a:spcBef>
        <a:spcAft>
          <a:spcPts val="312"/>
        </a:spcAft>
        <a:buFont typeface="Franklin Gothic Book" panose="020B0503020102020204" pitchFamily="34" charset="0"/>
        <a:buChar char="■"/>
        <a:defRPr sz="3118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425550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–"/>
        <a:defRPr sz="3118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2138324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■"/>
        <a:defRPr sz="2806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851099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–"/>
        <a:defRPr sz="2806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563874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■"/>
        <a:defRPr sz="2494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4276649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–"/>
        <a:defRPr sz="2494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4989424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■"/>
        <a:defRPr sz="2183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5702198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–"/>
        <a:defRPr sz="2183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6414973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■"/>
        <a:defRPr sz="2183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581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162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743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324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2906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487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068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649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  <p15:guide id="0" orient="horz" pos="2133" userDrawn="1">
          <p15:clr>
            <a:srgbClr val="F26B43"/>
          </p15:clr>
        </p15:guide>
        <p15:guide id="12" orient="horz" pos="2245" userDrawn="1">
          <p15:clr>
            <a:srgbClr val="F26B43"/>
          </p15:clr>
        </p15:guide>
        <p15:guide id="13" orient="horz" pos="5762" userDrawn="1">
          <p15:clr>
            <a:srgbClr val="F26B43"/>
          </p15:clr>
        </p15:guide>
        <p15:guide id="14" orient="horz" pos="674" userDrawn="1">
          <p15:clr>
            <a:srgbClr val="F26B43"/>
          </p15:clr>
        </p15:guide>
        <p15:guide id="15" orient="horz" pos="2357" userDrawn="1">
          <p15:clr>
            <a:srgbClr val="F26B43"/>
          </p15:clr>
        </p15:guide>
        <p15:guide id="16" pos="8572" userDrawn="1">
          <p15:clr>
            <a:srgbClr val="F26B43"/>
          </p15:clr>
        </p15:guide>
        <p15:guide id="17" pos="1161" userDrawn="1">
          <p15:clr>
            <a:srgbClr val="F26B43"/>
          </p15:clr>
        </p15:guide>
        <p15:guide id="18" pos="10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723" y="358821"/>
            <a:ext cx="6946490" cy="924289"/>
          </a:xfrm>
        </p:spPr>
        <p:txBody>
          <a:bodyPr/>
          <a:lstStyle/>
          <a:p>
            <a:r>
              <a:rPr lang="ru-RU" sz="6100" dirty="0"/>
              <a:t>ООО </a:t>
            </a:r>
            <a:r>
              <a:rPr lang="ru-RU" sz="6100" dirty="0" smtClean="0"/>
              <a:t>«</a:t>
            </a:r>
            <a:r>
              <a:rPr lang="ru-RU" sz="6100" dirty="0" err="1" smtClean="0"/>
              <a:t>иц</a:t>
            </a:r>
            <a:r>
              <a:rPr lang="ru-RU" sz="6100" dirty="0" smtClean="0"/>
              <a:t> </a:t>
            </a:r>
            <a:r>
              <a:rPr lang="ru-RU" sz="6100" dirty="0" err="1" smtClean="0"/>
              <a:t>Мератех</a:t>
            </a:r>
            <a:r>
              <a:rPr lang="ru-RU" sz="6100" dirty="0" smtClean="0"/>
              <a:t>»</a:t>
            </a:r>
            <a:endParaRPr lang="ru-RU" sz="6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40836" y="177466"/>
            <a:ext cx="6099857" cy="1086039"/>
          </a:xfrm>
        </p:spPr>
        <p:txBody>
          <a:bodyPr>
            <a:noAutofit/>
          </a:bodyPr>
          <a:lstStyle/>
          <a:p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Управление жилищно-коммунального хозяйства </a:t>
            </a: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г. Бердск </a:t>
            </a:r>
            <a:b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Новосибирской </a:t>
            </a: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области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5412985" y="9918424"/>
            <a:ext cx="3744872" cy="554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100" dirty="0">
                <a:latin typeface="Arial Black" panose="020B0A04020102020204" pitchFamily="34" charset="0"/>
              </a:rPr>
              <a:t>Новосибирск </a:t>
            </a:r>
            <a:r>
              <a:rPr lang="ru-RU" sz="2100" dirty="0" smtClean="0">
                <a:latin typeface="Arial Black" panose="020B0A04020102020204" pitchFamily="34" charset="0"/>
              </a:rPr>
              <a:t>2023 </a:t>
            </a:r>
            <a:r>
              <a:rPr lang="ru-RU" sz="2100" dirty="0">
                <a:latin typeface="Arial Black" panose="020B0A04020102020204" pitchFamily="34" charset="0"/>
              </a:rPr>
              <a:t>г.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803400" y="2267583"/>
            <a:ext cx="11375683" cy="1710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latin typeface="Arial Black" panose="020B0A04020102020204" pitchFamily="34" charset="0"/>
              </a:rPr>
              <a:t>ТЕХНИЧЕСКИЙ ПАСПОРТ АВТОМОБИЛЬНОЙ ДОРОГИ </a:t>
            </a:r>
            <a:r>
              <a:rPr lang="ru-RU" sz="2400" dirty="0" smtClean="0">
                <a:latin typeface="Arial Black" panose="020B0A04020102020204" pitchFamily="34" charset="0"/>
              </a:rPr>
              <a:t>№ </a:t>
            </a:r>
            <a:r>
              <a:rPr lang="ru-RU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1066</a:t>
            </a:r>
            <a:endParaRPr lang="ru-RU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2100" dirty="0" smtClean="0">
                <a:latin typeface="Arial Black" panose="020B0A04020102020204" pitchFamily="34" charset="0"/>
              </a:rPr>
              <a:t>Муниципального значения</a:t>
            </a:r>
          </a:p>
          <a:p>
            <a:pPr>
              <a:lnSpc>
                <a:spcPct val="200000"/>
              </a:lnSpc>
            </a:pP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г</a:t>
            </a: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 Бердск (ул</a:t>
            </a: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. </a:t>
            </a:r>
            <a:r>
              <a:rPr lang="ru-RU" sz="21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Черемушная</a:t>
            </a: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</a:t>
            </a: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(ул. Боровая-микрорайон "Раздольный" (</a:t>
            </a:r>
            <a:r>
              <a:rPr lang="ru-RU" sz="2100" dirty="0" err="1">
                <a:solidFill>
                  <a:schemeClr val="tx1"/>
                </a:solidFill>
                <a:latin typeface="Arial Black" panose="020B0A04020102020204" pitchFamily="34" charset="0"/>
              </a:rPr>
              <a:t>ул.Боровая</a:t>
            </a: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 - </a:t>
            </a:r>
            <a:r>
              <a:rPr lang="ru-RU" sz="21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ул.Алмазная</a:t>
            </a: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ru-RU" sz="21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7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КМ: 0,000 – </a:t>
            </a:r>
            <a:r>
              <a:rPr lang="ru-RU" sz="17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2,890</a:t>
            </a:r>
            <a:endParaRPr lang="ru-RU" sz="17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895178" y="8089901"/>
            <a:ext cx="8262679" cy="1498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200000"/>
              </a:lnSpc>
            </a:pPr>
            <a:r>
              <a:rPr lang="ru-RU" sz="1900" dirty="0" smtClean="0">
                <a:latin typeface="Arial Black" panose="020B0A04020102020204" pitchFamily="34" charset="0"/>
              </a:rPr>
              <a:t>Составил:</a:t>
            </a:r>
            <a:r>
              <a:rPr lang="ru-RU" sz="1600" dirty="0" smtClean="0">
                <a:latin typeface="Arial Black" panose="020B0A04020102020204" pitchFamily="34" charset="0"/>
              </a:rPr>
              <a:t> </a:t>
            </a:r>
            <a:r>
              <a:rPr lang="en-US" sz="1600" dirty="0" smtClean="0">
                <a:latin typeface="Arial Black" panose="020B0A04020102020204" pitchFamily="34" charset="0"/>
              </a:rPr>
              <a:t> </a:t>
            </a:r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 Колбычев Михаил Дмитриевич</a:t>
            </a:r>
            <a:endParaRPr lang="ru-RU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200000"/>
              </a:lnSpc>
            </a:pPr>
            <a:r>
              <a:rPr lang="ru-RU" sz="1900" dirty="0" smtClean="0">
                <a:latin typeface="Arial Black" panose="020B0A04020102020204" pitchFamily="34" charset="0"/>
              </a:rPr>
              <a:t>Проверил</a:t>
            </a:r>
            <a:r>
              <a:rPr lang="ru-RU" sz="1900" dirty="0">
                <a:latin typeface="Arial Black" panose="020B0A04020102020204" pitchFamily="34" charset="0"/>
              </a:rPr>
              <a:t>: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группы </a:t>
            </a:r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Захаров Евгений Владимирович</a:t>
            </a:r>
            <a:endParaRPr lang="ru-RU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data:image/jpeg;base64,/9j/4AAQSkZJRgABAQAAAQABAAD/2wCEAAoGCBYVExcVFRUYGBcZGyAdGxoaGhwhJBwhHR8dHyQdIRwfISsjIyEoIR8fJTYkKCwuMjIyJSE3PDcwOysxMjEBCwsLDw4PHRERHTMoIygxMTExMzExMTkxMTExMTMxMTExMTExMTExMTExMTExMTExMTExMTExMTExMTExMTExMf/AABEIALcBFAMBIgACEQEDEQH/xAAcAAABBQEBAQAAAAAAAAAAAAAFAAIDBAYBBwj/xABCEAACAQIEAwYEBAUBBwMFAAABAhEDIQAEEjEFQVEGEyJhcYEykaGxQsHR8BQjUmLh8QcVFnKCktIzorI0Q1Nj4v/EABgBAAMBAQAAAAAAAAAAAAAAAAABAgME/8QAKBEAAgICAgEEAQQDAAAAAAAAAAECERIhAzFBEyJRYTJxgaHBQlKR/9oADAMBAAIRAxEAPwD0H/eR5gYevE/L6YD1c+FGoq5UCdQXUsddQMYS55SJAIF91g28jce+Jz+h0HV4iPLEi57yxnHz6iPhk7eHfyF+mFT4iJEhb8ov++eDIRo/94jp9cOHEV6fXGZ/jDOyAcpU7dcWEzi8wp9ARHT9+mHYGhGfXpiQZ1cZ5c0v9A+YxIKvRU/7sFhQeGbXDhmlxnxm1/o+p/fTDXzsT4dvP/OHYGlGZXrhwrr1xnBnTAOhpOw6+l8SLnB+IQehwAaAVR1w4VB1xnhn1+mJaecU7HAAdDjrjoYYDJXBmDtvfbDxVPX9/PAAXnHZwI/iCOeJFzR6jAATx3A4Zo9R8sO/ivMYAL+Fil/Enyx0ZvywAXMLFUZryw7+KGACxhYgGYXDhWXrgAlwsMFQdRhBx1GAB+Fjk47gAWFhYWABYWFhYAFhYWFgA+ReF8TrUGmjVemf7WIB9RsfcY1/Z3tnmKtanSqlHDSA2mCLFphYUnVe45nbFbJ0EYXRPdR+mCORyqLUQ92nxKPgTrHTGT5FfRpgayg62AMA7GNiNwRtqi1ouRfHUcaiQwJmQx+Xh3viDLpQ0h6tLuhBJk1SZIAiBsD58/TA9KFI1NFPvnMFgqhSTbYCJ57nkMOzMNDMRPilpH9W3lJ5W/XHVrEE6mEyNybERaw5WPLAagNDk6XmY0zLDyIHP8/lizTrO2wqllJkaCSJJjzBthWAVR21hTCg7apm53sCBa+032xK2YYXsVFyDAgTyHnI29cD6mdZJZqLELcEgkD/AKgR1jfFBuOtAAkgxqM7kXueo8ow8gbSDj5oa9MtIJG58uU8xGJm4hCgRFxfzInbEFSo9WgtRO8LQQdOoz0Il5kYD5R2V9FQlWAHxADziDf3wZasHoPNnehN9udo6+uHpnJ8+W0+tsUNcz41vtYW95g4gr5cB9RYqtpG0W6k/lhKdi2G1zA2gA88SGtIuAeUzf5b9eUYAUayKZBZ+Qvt6iMWV4mnW8ef6YM2FhhXgR84I+U7c8cFQ29JHKeeKlPMiLsCNpmPz6YY+aXY1BB2g4FyX4GEO/NuWJqeaPl7RgUM2s/GsW/e+OUqlMfCecdfpilMQbXNuDvPyP8AjDTmjP5jArvIWzePaGvPpPl1w1M80wwjyKiDymwnFJjDVPNdD88I5s8z8uWBWYzR3AsOX0G52wynmzvaDh5CD38SYmbYfTzMi5+mA38UwMAAyJ5W+ZthJWqTcW8o/LDsYa78dcPWvynAVs2QfiF+s8sdFc7/AGP64ViDv8QOuEtecBaeZ5HE6V+pw7GFRWw4Znz+uByVJuCJ9cRfxMmOeGIMDNnqcPXNnrgKtc8vpiR3Zd1I9ZH3wgC/8Yeow4Z70wEWqTv9MLXzJ++GAd/jPL64WAX8R/d9f84WCgs8WyERgqzgQRNr+kXxJwTg9Goysavd09RFiWLQY0jeL8zjR8f4Xk6QamuoVYIA7wkg7CxtYz6wcckl5NVLRm6z3e5lZABNjBPOb+tuWLzLpoK6ViKpI1LSI2JjccxvO143wPyOXpVKoarUApA3kEkxA/AsdZJj64NduuM0kSnl6UaCqtMC0wVsRa0/M4vZmlqwbwfNse8RnJIYyTMmRvfnaffBSpxCVgs3xW2tAMbz1xn04gXQuR4gPwiJAtBMeLnz3wSXg9UiJUGASCbTe09dp9/ek15BX4Jxn0ggkksNMepAifOT6W88FeA8Iy1VgpptsS0swkiNtJFr4xHeFMwKT/ElTSwkG6sJg8xbGzyWa7gGoIJUHqJnlBJG9uX54U9dFR32aurw5QgSn4QLABiN/mcZLtBwIU/5mpB1DOxJ89pPti7wjtQ1TNU6VSAhWLA+JiFIJ6XmAOvPF/tQiW7xlEcyYsx9epGBMbpoxObqJTcBW7yAD4SdII6EiSPO2+D+RbXTDWJIEqyhulwCDtPTFD+GyZ8JNRiogimUg/8AVc22/THOGZrlcaTsTdbrAJ6WxVELRzO173VbbFFUSTG2kX5WIxfpcIZwrNEkCx1EgRaQogfPE6oKpOsncfCD62v+WLtRUJJmw8P5dPPElYoGfwB06WVhpk9CBe8ESdhyJxSr0UQgQzlhYqdrkc1FxB8sG+4IbwlBKkc5hovZY+uJqRAUqoTe7MCSb8xAETaL254FoMUBKmXCQII1GB4lba8+E2xOjqk6gqn8NxfoSBPP0xdzEoUK0qTBl37uLz8W+8bfY4jjXKtTppMkvpE+Q8PI+m98FhiQ5eNWo1QTfZTz9trffDsxUUAsXBHkCN+gNsdq0VBIWmCsmPH/AP1+WKldCDApKVO41r/5DDvyJosmqdI0y4Nj8vW+H5embmHF7Bgbe/TFSuAjArIve8gA9D+eL1KkjKzFiVnmJ6DlfCchqJzU5kFSB1E/SRiRUIBBJvcWP54hRKSFrm0bgtE3tPrh3eIYhrkwDoG8Sbf5w0DiOCVOekk2HI+nK2LVPJ1eeje3jFvK5GBz1m3RWYbhlQxzG4GHKGKkaag8yCf0w7RNF1qbKYYgkfvcH88dWseR36/5xDSRgoktM38B/UH6e/PENXMKrFe8e/VCCL9C18PIC4MyFjxEH1w0VVe4dp8/9ZxAlWTaoSAYnT1ncTyjE6vPS/mftGGBJrYc5FuY/PD3zDEQSd7SZP8Aj/TFa5ErBPQz9ycVHqtP/pvHlP5iIwAEWzHIXJx1MwecTipQqSIPeAA7EWjqIG+GtmGkC59eQ63vh2IJz5j5rhYHirquAIxzDCjGUOCvTUUxmaYCyfCAfPYusnFnj3BMwjUqtTMd4uYVzqVDJgKZJBI8Wqx8vOALSuuoshdgTbSQABEQeYg9AdxiGlxKsahLK5WyrqK+EDYA+w9YnHPKWS12F2RcHyoMq+oah4WsALctW/LHJWkytUcltmggmVtFpEYXEOIAMUNNgWuI0kzsANJIN/sMRN2Tz8//AE7b83pD7vhxuW2xJMurxmklKqtPWrEbsJIG1vFz22kW6YOcLzpaqAzMQXBvEfEp5XNgd55zjK1+z2Zor3lSmFUHTPeU3uZiQjsQLG5GLuQzjBpVHLAGAFNzBFjYbkf64rFRRSbT2O4rTJztWELMxVwQOtNXPtff1xqMxkSQ4FRvhJHmbwNuRI2I5SLYlzVNTRSqaXd1XgEM6qVUgIAVaJOnr98Eqa+NvaYJ6jcRDD7e+Icro0UezFZfNlatF1ePhixNwSBIsI2xuu12XBhoIFRYJHX16wfpjFZXJo1CKgBamjAEl7GIkadzqA+IR5Y3vAjTzeUpAt4kUKTezARziQRF8KMlZCWqMZw+o2k69I0HSS1Qj6aY+uIeKOyDvE9DaQR16EeeCXaPgn8PWFUyyEaTJABMERAJMRG/Q+uI6WbqaalA1KFJCkDwKTDdKgv5QYt88aZpOicStwfjDuVWbkEtEzaIi/TGipOGBHw3k77z9P37ZHIdxSaEr62YwfAwHzYevrg7Sqw4IIJJn6qAPbl64VfBpHqgo9fS4B3AAv74iyueVtTKQQdjIj93x3TSqKBUFh01iLkR4Tt5XvcW2HBVWqKXcdYfUSsG9mmPLriXKkNoI8Wao1On3SFoUX5TJt62B+WAlWpmVUeELceJio6mLn9xgnT46EfupUqdwBI1Wve0g9BF/LElbNUmo3VSNtvPmOv08sKMpPol0/IIp5lkb+YUHLcWIHkepxHkc1UeppZkABOraPmOXvjS5OnSWmNOg6QTLoGI3MEklusEWt7YcadJ1IZQs/ip6RYz6mPOOW3LDbdbBRIadOlVUDvgpckfCSJW92IspHpeMR1KIpo1NHD3uV+v5YdV4ZRHhUqF5HWxI6mNEbRgXnqSURqFQdPhYdObE/lzxG0X0W6jFmdfECW6dAB+RxHLIyIwv4juOZABwPfietZBAIIUH13BPmJ+XnivnOLkqEhTp2JW/ni1lZm5BlneEAWV3kMD1vvsJ54hp1ahZpsOQY9ItaeXP/XANOJMCYCif7efv0xf4ZxSSS6Uzz1FV1TvvE3/AHGK2TdhPvWIstxyJA/e2Ic6ik6mqBTYBQCThZp6OgsSQ42KgXm1xt9JwKGYRyNSnzOr98sFvsGGqVZaYhWDTcee36bemGDPNp87gC/LA3h+YKOKYg3I2GC2XzwU6Kia1kmCoIiwBJgwf3bDydghZfPtA+FRG5YQegkYvJlXI1BqcHnq6+cYZS4fSqIWAlCYHdkDfkVJYyP+UG07XxXPD6CLMsAf6pLWmYI8P/twZFKLOyIPiAPOQQPYicdq6lEhNdiPDcX9L8vLFRsoikfzzBggMhmPUczjtCgVqENVEdQGsTcWhT8sVYqa8Dhm35AAdIOFi+/BsyYKVFdY31fTfCwWKmQValBKFIMrs7eBqmikqqVvoApoqWJkGOu8nF9uCZd8oczVYlVRlVQiKFIYgFgijV4jMnqZnGE4urGhUUyWpVHEkSRDSb6SRdBMlRtMmBjfdmj33CK6bECpHl4Qw288ZuKqzXvTMy/ZqoXcBPhdk1BQdWgldmcWkbxv1w7/AIaqggFnBtuE6R/+T3xrzxOkYdqtNSyo3iqKPjRWFieeoYpcU4/SppUfvEZlWYXxGWA0zpneRiU2tDxijEZ7ijZR6tKm9QHRpuVsR4baffn1xnBnGdgh11HJgC7EnyFyTh+czLXJPichvQDb35nzxq+y/c0qYNOm/esstVteRMBgZUdAN4vjV6Mlt7FwDs2wUd+NJnXoBAggiNTAzO1h+uN5wvhJQd7VESfCtQAsS3vCjykk/efslQRqJqAQ41RIWEuYKoIHucEtZ7sbn+YdVz0YyT0kDqPsIdvbNFS0jyHi9MAV1H4ar7km2oxePL540H+zHPoBUphSXAXaNgSJ5c2n0wA4sqLmswjGxqk25SxMesHb1w7sDxAU82KZka5X6REebDGSWv3JXZsu31HvKamTpNismxF1MbA7iceX1WI8MaYNhf8APnj2PitDvKTpzIt6i4x5DxqlpfVeD+zjaDtC5FTKtZpGsDfeOuDvZ/iJqFVMyPtKgfb7Yz9JrmfhP7nDkJpsGFipn9+WNHshG8ydYqywfwuTveC/mJvF7Hrvi5kOI6/ippMfFcjfzgfIn1xm8rxFGFNi2mQ4MkWJkwTEfi/cjBDhOZOr2Ee563n2t0xGN9mmQRWjlGMumioDYqGRT5w0qdpsP1xBnezlMtFDMOoYnwlWCzbmNvcRbFKpWOpupHpzPTxfM4vZqodMgwRfeLaRP4h9zgxroVpjM/la9JGV6QdSI/ltNiI/5r9ItitwVKxrKxpVQg5lWjpEn7fli9wvNNpqeI22mTf98p/x3KcTqggGot9/CBzj+rp5fphYOh6ClCg1dCCdD3aGUSbnw+IWsen3wPyNSoh0hzoaTHggkQCYAB2j4uptiY5xk8SMZGw1GLgGCoBEeI2jkOlmZbjVV5GkRMEy+1xImmOmwNvlKcWPJEHE88aIUOVKsSATST13jpihU4pSCq7UqTHm3coSJmDIgjpg7XzpFnVal9nCRyE3i/3vjL8WdiWqUYU2DJKcxYgqdPIevrOH+K2KUvgtVM5TZNTZekREk6GEGBzDem+Fry5TX3AFpnXVE+kk79cZus9WnBZSs89gZ8xbFilm2ePC+oR4kuSBO8g88Hi0RbD7HLuINJhBG1adzEwV64rnhf8AMIpmEB/F4ottaJ9uuBeYo1dTAoQN5jTymTYC2CeVzeggdNIMkct/Lfb2w1voffZXNAQahcUybMCLg7SBy6xbE9HMU+5BLOagJCnWFGmBJKne9otbBhsvSzEawRMaipGqOkkH1G2BWZ4bSiD/ACtPOoxOoctlv8h9RhWNxo5SzLL4lJBI3U7/AIYPzxbfiNQkahSqCSTK2iABYRz8sAe6DAGmzcxyt0O/ODYYjy8hu7YEsfaB1/PDuyFJo0S8RDCWo0zFp8Y29DH0w5eI04L9zvF+8MGPLTgNwjJVKtUqayKIJLSWiB0HoBvgk/ZmupAWpQqI7adQciL7kEAiOgnDVFqTLQ4lT50m8v5q7e6zhYjqdkM9PhKMOR1sv0YA/TCwwt/AP7RUCtfNUyOasBG2oC4Hd2FybKo8wL40X+xqtro1qTEXVDHsUO3tgH2zrKcxTewFXLIxEW1HUxO0T5gE23J2r/7M+NJla1V6krT7upEiNXiVlAvuTaPPEVoryGqOUptQoNppM4TujUqC5NF3pxpvJ8ItBwD7aZlwiUy4KhphVtIEABbAi58sSZntfT0NTpLVAZ3cK2mAahLmWVpIkkaRb74z2aepUOstrJ2kiAJ/pP6DGceN5ZMqclVIoV/iC+JoEfAPciDMTONBwLNqNC7eEiLfh1D+onlgQmQqMSx0gReaqJYerzgjw1hHiIRKYFw3McgRIPuDjWckjKj1nsLV1UnW9ib+o2/YHLfk7iXEUpZYtUa5ZSAD4p0ieYMgXvf1tjGdjuNVEZKdEs61G/EASet/CosPX1xQ7QvUrvVQropZVqig/wBtMkFieZIAP2F8YOaqkX4sjzFSm9arUptamhqPMan0gBtQHwgmNhAMWuMDeDcbpJUFXuk1qZFjzN4vcyfljPUGNSsRq0CofESdgfvGLHC0dKvdMFuwBm4vsRzvvtMYeCSabIt9nuvDMwlSmtRdmUGLGOcW5jGI7YcLUVWWIVvEpHKdx85EemNhwGiKVCkgUrCCQTJk3Mn1OJc3lEqrpqLqEyN5B6gjFQlWzWUbR4vmMqVOk0zbbn8oAw16ZIlgF6E+XkbnHpXEuyhP/pPPk9j/ANwsfcDGE41wSvRYl0YjqRP15+2NU14MXFoGyFhrOPMDT6EfrGCOT45pPiSB/ZyjyPL3wMRomLY4QDuPdfzG3yjFWAZo8QR2+Mekkf8AtMD/AORwT4lWsvI8tuQ5SD9BjIGgeQ1Dyv8ATfE1Nnp21kf2gz97D74ZNmoyecXRUuDJAHOYIkCenT5YWSqkERI9mi02soXy/LGcXiNU92obSEPh0qoIP9RYCS3OSd74anFm/GuthuzNJPIkyDc8zhDbNtm6kWib/oOZ8v3zo5I6mghQbiDovI/53PP98wn++HcEikSBJJBFrz/RFp/d55luO6YJR7HeR6xYAYNBZq87Ug79TAPmx5KTzH7+IRn+HKGEjvWqgEaCSUKgAoy+EzYCYEzbbEWRzjV2GmnUNom8ef4xP79/SeDZOnUSor04WYDCULDkZEHfnjLkksqTNIJNbMJwXIVaDK1RXCXOirSYAmIPxC9iREYL1c3SOljlqQg8iu3SO7XnB9b4t9tsrToIO7dzMzrqMwEQPxm3xDbGWfMgqF5zyj9xIwJWD0aDNZyi2g1KBnlpJsbnk62/uOIsxRypA/l1dN58XyhtbH2Bg4HVak6QSdI3ABI36R/b5YWaqgimoJuRPt74eKXQ7CRp0gQKetAQBeTfpERa3P8APEWaytJ7HMUyCI8aQPmWkH08sVK+aQVNRtpmCSYkAiPI7fXAPiHFwrDnaLHrHP2wsbBtVsI5js4pZTSzNCDB065E28zbFrOcCqspYmg1SI1io0nby9eWAGU4irkL0MmY5D/TFrNV1Kmwvabfl64rBke0I8L7PZiixYorDyblvOCNY5zUQ1AOtyrnu5HS+rVM/wCMZOtxEJew8h+/XFnJ8RbQul3Fv6mHX+7ywYO7C0aShxbNqoUZYwLfGn53wsZylxZovWqDoNbbcufTHMPFjy+yfjGTq1EpCpRdjSTTrKOIEs2qwEWtaTblOM7xLMlfAs6dwCWOnz8UzI588egcdes+VdaChyfxd4xI/wCkW87+UjGN4BUNQlKlym8kg35FdyOci+MOOdRvsucalSASUtQkT9MS0q7KBY26jznGj4lmaqx3dJVIV4IVQWDDfSQGOkXBO0bYs5Dhuaqhnr1EoqxJvpESAIgERMC15xr6nlonH4MilefCASTYWE39AOeKquyllJO8ET0O3zx6BluCUqRqlkFRPCVdgwAX8VyIuLTy5HEGe4hw9FNNabkSJWlF4IMajpBFr3viXypvFKx4a2wbwfirUwoUEsQIAm195G1xPyxf7T8Yq1RomO8BLBLajLCNIOw5k7/M4q9luDtUrVKiU6i0g/gUiSbzBJtA2v8AXG8yPBDOpgqeSgT6TsB5CcYNqEtK2VGDaPMOFdlq1ZoVCBG7bH7/AD2x6D2U7G08sRUc66kWtZfTrjRrQFNWIExeFEkx9z64qcT4oyUFqLTZajW0uJKnxGSBbYbXE9edym2rkGKiFKlRaayzBfNiB98Un49lwY7yTzhW/wDHGSoVDUqg1JctI8TAySp07mIBgxgTmkYBR8PP15WxCm30Pvo9Fp8doHaoB6hh9SAMXQwdZsynobH8iMeX03aLEz98aLsk9QVwq3Ug6wNog+KOV+ftheo00mS5NOmFOK9kstWk6DTY/ipkD6RH0xmc/wBhTT1N/EL3agkkrBAHUzA9fpjacfyoKB2MBJPr5Tyn9MCafGKoaLMP6QCf8+5OKly4umVhF7MdU4BUvoqUgIsVZ5INwSwQyCL9MRVez9QkktSI8i4Pz0fecegZfOUMyh1ASrFIaLEea7DDs1wewNPSegcnaORH2IIwerPw0yfTR5/l+y9YkFNLCR+IfSY/LA/inB6lHV3loMeGG9pBiffGm47mqtOFeUYX060NhOyqY5RMYqZbNLUBnxHoSATJNpMjDXNNdozcY+DK5V6gJ7vUFW5iBvbab39bYOcI71mY1aQ0khl1oGg8/D0IncHlbExzlVDpGXSkOWt9wdrqN994G18Q5viNV27uploQgarmRa/4oNsOU23pL/otI03Zjtcaa1R3T1x3kDQgXRptBRVj39uWGUO1aUs0ajB1FZRqpEyVb+q4AAm/kMef1s1VE0wUpgSIpqFn1Mz9cVadJjYsPmOeNcbW+h5NGm4jx96rOtRgIPhMs0iZubydtoxTq55SUGoeEzv73kiP84CrlSf6p8gT9sXeD5FDVHfNCC5U21eWqRpItc40SUVSJ22Ef40MSwKkTEgqY9b2xYoZrW4gk6RcC/vbEvDMwtPMdzUVWpuVA3NyBoqSWbkZt+EtzOCGe4nQpHQ1OZAIBYECCwIKayNxYi/zsm/o0UWzuS4Y+Z1KFGo3UVJEkA22iYwGzPZmsW0inTkG6hgP/k32wXzSZqkrMMiwQSZXWkDkTpe3n0x3K5ynUg/zlLATJLgMIkfzA1rm4IJt4ekNyW0wcbM7V4PUp/FR0+fedOkEn5YhGSebU3ZeWgkgHptII9sHuKfw7n+bWYsBYPStHQ6KYMejA+eLGbFJ6CoNSaQCdJLSLkeJn8SmJDhZ+K3gKhqU9dEuBl24XVI1d3WI/wCXV8xuPXCo5Z2BILiN5T8t/keWDjcN/laKYq3eY0ksUKgjSA4iLgxN4scB69M6l01WFQSIdXW45S3P3xSnJktFU1ItKnzZTP2wsEznWFnouT1CAgjqDO2Fh39BRoeA8HXNIWFSq1yHpoUVfdQtxexwVynDalKoDSFNKS20GiWmCJGrXAnqADjEqppt3atb4jsINgL3AnpB3nzxruCZ/LioGqZyqtUqS1NyApCjSfFp8VurSY6jHKpbps2i70Uu0C0qchFPei+kd4IBIEmSZudp53GM4vDDWOrSzHmQdv8A2/TG+RMgya2WpSU3D1FZdV4tc6jPIdR1GKtbj+RRCaeZrNayix9lYQI88aJqK6CVPtmfo9kW0/DHMLrB+kgSfUYP9leD06SaqlGKkmNWhyI2Ih2Ue18D8z2iCldJqlSYLN3LAbWMIIO++COQ4rSqI1QZqmFBtrpQWEAyNL9bbYzfLkgi43o0lOsPO39v6HEveqef0b9MZfgORpvWd6FVHqPd9T1b6bAlQNExtaQCY54P/wAJXH/21P8Ay1v/ACXCST6NFKy5lzTGxUelrnc4pcayPe0yiOFkgk2JEdL2Pn64qV2r2CIVIPinRU25Ad4nzv6Ys03csAadVZi5pHTPrLQPU4oXYHTsoUUilVAY2mos+ckgyfkPbEv/AArUaNVSmY/ta1ydgQNzh/EcxnlcLRylMpN2qFTPnY+H54LZdH0qagRXKjUEY6Q0X0k3ieuE4IEl0inleyCAzUqk+SKF+pLHBpBRy9OEAUWJv5gSWJv7nA+oWkAHcwYaYx3+HMkyxJ/uH25YSSW0gxQI7U9o0KeABwDfUSF36bmD1jrG2M1k+MDXBqWkm3+P0/xL/tHUiAlOqWKkFtEINJEmdPiMMefQ3jGd4G5DFG8DEXJ3vy0iP3vhS47VtkSk7oO9m8tUp65uuw0mZvvbywXy+aqU/gcrf4WuPlti9mky9KiEenSbwxDUwCbbsBcTzMYz3GM74EWnTp09aT4C8jxusC8RCg7TfGa4JSlkmUmoqhnaOk9Ru87tQxA1spJ6fCkWJG5Jjew3MnZnswtRCK1QJqWECsJ8QmZgDaOZ5jDOzeTdmUNUFNCRpDVINS4kIGu1yBI5kdca6twbLtANMqQAPC0TAi6nwmwAuMatTjq0xUpbMvmewFekpNHMBjvodRe82JkfbArMVM7l2itRDA3BFvtjf0OD6CO7r1lj8OpSP+0ADFPtHxA0AoqVFqq8wr0d4jZw4HPocVlf5KxOCPPjxWmWJekiNqkHSLx5tbBOjnaNSNfkJ8Np8yL38+mNpQ4Zlc5RV2pKjEQdA0wY6C3nGM3x3shlqbIlOsVq1CBTSDebEyoP1thPihNabRGD7BvcUCCz6dKm5BAi/QE297Tyxn87nEdgiqyrq8Oo6pk7322EQbYL8T7FZmkpcqrKLkgqY8zpIPvgJ/BHYrTYf8zA/mMb8fHjtuybaNZkCrKajGYqNon8KoYty/CT6zgdmeIuVIYIYU/FTRrhEt5/zKn0ItgMtWshGgkL/SamofI/pis5qkksHkmfDpA31baT+K+NaCzbZjiJ0EGodSr4iQeQAO/LlbAPMcVYm7WvKgRz+9sCHz1WDJf3Vf0GKZzDkkkGfT6xiZcaYWzRZrP06lMpUAYoJUgsCLXEzhZrib0lVE8KqoBuTc+LyFrG/XGbWqQZPrsf1wVqZ9WUyigEXMOWm2xiBsBGFglGgL2W45VWCGk6lOojwrufYz06GDj0Lsc9XMUi1YZdqbbIEUk8vHFh1gzM8tseSZPSXvdQZKksNUdSBYcp9Yx6LQ4/kVQoq1qUsGApH4GUX0ENIkC4iGvbrm4qPRUO9hzM9i6LNNN61JT+Gm/hnqATb0FsLFWn29yYEd6w8u7f/wAcLBci/aeQU8/UcxquDYAXbrfyAHsMH8txx6dtcA8784J84/c3xnK2Uek8tNObglWBjqARPofS4BnFdgzEkamE2JFydvPDlxRkZUaPNcUerX72q41sB/UAVa4AHKNJwKo0VrVXRvAxYkMJva4ja+8+u84mp0q6opAA0bSb7kwAOUWO25vGJeHZMKS1SRVJ1gz6ztbn+4xNpJtMX2Xspel3bgEBIBDDYbWgC3Xz98CcjkHJIclEkCWFySdhB3M/OMaGjl6Kk1pqF1EKiAQZkxMSPX6dGZjxFmKnS4AISIG+3MQfvjLPFNryJ6OcLrNlC5o1SGWbNYtYH2F9vriTiHHs0ypV70mAebIAGEyYMsZta2BXEMm1RD401B4M2LDlqO4gfY4fx2noy9iYBVQTFpuYI8gARhKrVu22Ck+i5UzttTfA8+OZu0Egk33kjcETjXdju0jUVqLW1aSQVk6uV9Ik2tsMYThBqPNE+JXQAN+GY8J1RY7W3EYmpNXp6aaOissxrszHcwI1DA4U9dji3F2etHtDSqIhFVUDglSSQbWMqFaL/wBWnFNso3eAlwIvqFze1uV+sxjy3N8SzOrvHMm2o2gkRBMjfcczifiXaIs6teO7G1pJF7RuNue2+2KcZPpfybLkNNxLtHVNTWGfuA8BKQQtBBbUXZTpsAPhgTzm0A7eU0srVz11pQP1VVn3OM3T4xJQhwiAt4QAN4Hla/W0Yj4dnKTwrU0ldpEzvM2Mz5+vLDSpPJEZst8S7a5mqHpQhSow0+GCBaF8J3mD6yMRcKr1cvVNZ6TO9ypdXFzI3BBB/cYvcH4BlXWvUqVCuij3lMBtJVgGMgbsIAIAPXyxTz2aqA93Tzb1RCeGqTu0SCWexU8jFybDGyUa0h2+2VP+IKprtUczrbxDyNokg2jBPIcfEwSNIPhmD4b2II/LzvOB1CnRqMyEFah8O559IBXpble53EdPs/VCMxIAjabmOVpg+W+MpR4296ZG2y5nO1BqVF7xUfSxIJA8In8Kj4YjYHBul/tDqaSDpkWErIblva364zvZ/NCoP4eoqd2QwFgGkgmR1IiZIOw64G8T4WadTQGDzsQPi9AcX6Ubr+yqaVmrzvbesyqCVBP9H4tXJhE22gdcCEzXf1bFacAkjkTKja8SD9sZ+qroSGF+YPywQV1Apsku1wd55WAF9yYwPjUeuyW35NfmeMukKHCg2MSBaRExYESOXpc403ZjtNpinV/FJU615eEiHItjz3K5hmWKoqaDaCsC8tYmPFE+mDFDKg6DSU1KkSgOrxf1DaNQgnntJtOOVxxkvkFJ2eo0uMUmtqQzNu8Q7WNgfPGL4lXyTZ90quVUQXQKANUKY1A2BBBMDmdsZPjHDzSqvT71jpAhvDBUqGHLaCMV+GcGp1Ee7OwO6AmCRMWHz9xyx1wjJ9MuUtdGz7Scf4dDUadKkKhiKvdKVXbbTDTEjcdZ2OA1RMk6Du3Y1NAZp0qoPOAQxgbwWJ5TgTU7M0gbVXUecW+gwH4twxqJsxKnZoInbeRHPkSLHpisZL/Ii7NcMlloCaPGT8ZYixvYA6SQL4ucR7P5Io1Shmqa6Vsrs+piJJ+fKJ2m+POabOIIO3n5Rt6c8dLurAn5HY+UdNsLGfyCNT/uwAGfFePC4+9wfmPe8WKaVBTKKwUKAwUFf5lwpMgeJoPUWB3wFy/FlCFV20yFIAuLxPz68r3xRznEXZQAxA33uDcETa2EpTb2kJNnsPYTLUWp6MyuSMDwg6C42nXaJMjnPkL4O5nsnQatTdEyq01EPT7hSzRtFQONMWtpO2PnelmqgIhj5Xn97D6Y13DeK92S7tUqo6CQvhNNxvKq4Ok/1Aj0M4byXdFpntP/AAjkjf8AhaX1wseSZOrUrL3i51qcm6a2Gk9JJOq0eIQD0GFh7+B39hDhXCTmXCVS9U7u3hGmZvq0z5hdieXQ7V7GUFpBaWqmySdYFMuxtu7ISLgfDpxd4Y6U6VNlsmkObgSHHxud9g0D2MRIy3bftPVKulAOEEgsu7ehAlRjn43J6bOnmwu4oi7RdsqFMtTpUabwNJZ1guRZrqu/tfHnZzeotyWZgbDyAwPqt1acdRtumN48aRyt2aHhuaOk6IgWg8/7j/jE+RqFZmQCDEhoM8hFtzPp88Acq5LCCRG3l/nBU0a7eJNS0yQNekifVfi6+VhtjOUEQ0cq5jTWS2lrmYBliNMkTtvbBNcxqUKw8PxFyAYIKwINpAm3r1xG3ZwCkjtU1cwukCAN5HnA/ZxJm8kPBDFFIDaVFztBPQTHXnjOTg6oTg0EclmtVXSUDAqWDLdTFtuW23rgkaeRYzmEbvFBlwdNxECA0t4TOx/SrkuEsFSPDpPxFwtiSTNNrHlt1NpwRynCqRYltTwYJYFVjcxIBby9sYr2vRtGDSobmezdGvUTRVqml4SyyQDaSTIj+kXnc4zHaDI0WcrRCoqAhm7xm1aTBPMf9oAGNvTqu7OvdtSpLAWQV7ywMmRMfEOR2newzjPY7XNSjpGpYKbKPNSBsfPzxtCbWrHKGvaYQcGBYL3ukmPjERJIje4PIzf6Yt5Ds/UR1datMwbmCf8ApiIk+ZA85wSqdnM2GEJChdJAVSGA3kE85xFW4Xmgq00otAsW0yVtE/F9h89zbnJ6TRlUipleHVP5geg6jlUCM99V5Nxe+wG/pMtOhRSlpcNOoQZIO07wPl/nBXgeZq5dTKVDJCBO7dbqIvM3m8g3wO4nwzMZtu9ghQbE/CPITc+oEWwK5XbpFpa+y7lEpKS4hYC+Iixnwi942Cx5XxNWrA0nAIaJuCLm5uBaRG1/vhmRyFNVSkuYBcMAQ6m8/hBn2i4w/idE0qD6h4mBWQZsLeQi42xgo+7uwjFoy/Dsv/MUEwJ3idxG3M32nBzjOTp1WKhohiFnaDsCev3iMCOEvNenf8aiPcYKZhwxWo4GlhpMDT1b2IAO3UY6eSUkxypLQLzVRAyrURXqKfECCNRJHSOpN9yT5YhzHD2pu5prqWDpMEgBuQkSWEj5HffB3Id2Wbu3BYAryg9BtfneMdZgg1lRTY3MsTOmL+ExIE+fLzMesrM+wKvDq7p4iIm8tLLpNxp3FxPuORxPna8CmgqtTKqJAJDElb3BBvJ6jF0Z8MwghkqEnUT4gwmI8rADph3D6qVp1UxNK2u5JEmdzE8+fp0SnLtrQl2UaWcRlCPVhQumzrJAG3itPLlvghwTM5amddOt3VVSdNQOWiV30atBsWBuOtuXKvC0Y+MCQLeFbx5gDADiFRKbugpo0H4iPU2i8QR02xrDb0W01to2OW7SZ2T3dWnVUk+J6aKYudRXzudIY+owWqcMzj0qbuadXWksQbNAEOQ1jrWDI6C2PPey6Go+jULiDqIAg+Ges3G3W+84k/3C6GFqhWH/ADAjrsTGJnX4yf6aCMvkNcayHcsg7j+a8toWCsDwkxq6kQI63tgVVq0a0LCo1wItfkCD1Nr8/XFOrw+uxOol45uxI9tRwSyGczlP+W1QtS2anNMhum4ImQDq3tbYYdR/23+opU2V8pkKYmRJvvH58/8AGLbZQMI0GesL97Ww7iFWm6mmRVpkIDYl9RUiSSQCJ6XvzM4r06ArsyrVqK6se7RqZ1VAFkaoc6TA/u3the6W7FXwQsiTeBc7gAjfmii8/wBU4u5SgukzrkkQQ0DnuAbk8j8+UR1aDEtqRn6svKP6iRp5G5xEKUyO7ZIgajp0mZO8wevX5YbdoCaguTGoVqdYtqN1MCPSLXm2FiIo39afKfmQYnCxWS+R2j0ReKUssgRjqKbBUiOS+KSCQgCzOw2wF7VcYp1aQVqbjVuAdIIB5vB1CQYiLjyxmOM5/MVHLMGYDqf8/TFPMZqu1NaRps2mSp0MWAPLVfw+QAG0zAw48SW2aSm3pEOZDBmNId2h5Le0giW3MEA35gHlgf8AwTm8G/PrPn640nCOG1qhANPu1P4ztHW8Y3PCeDUaA3LEwfFp3jcLA+d8E+SMQjxuRk+z3Y+oAKhddZuFMjT5kkb+3zxq8pwZjSem7KCfhgzB5G6jbBmjTSLAYfWqaF1QSR+FRJJ5AY5ZXN2zVQjHoymYZajUaVIrCrBblquSCQZEkG4FztOIOKZs1DCos0jGrUT3jGNn2AtGnYYscMcBX71StRtSnmEHIAwQd+RIHPnFTIEhVp6aRO0tUO0EEsCvOLKB16YTT8EyFSpFhqqBE2sGaTa8QBe0TyxeyWYIcBQDNkET8Vp2ECRB9/airtVQgUyQI+HQAb2A+HUBAt6WwYo5mhQRP5Gir8ILBdbSAC5KzJMERvYxa+IxAIV+Is7+CnqSTc/cR15HFrMZzugpZlvAgev+uMVU4nUeos60pgHdKiGPJiNII3nzPvziVRYpKX0+GQJAJluQPlBm3lirknsFJGu4hmlCa50qbT0MdScZfi3aDu6WinULVXIUGwEXYtpNwItM4dV4qBTqIF70MI5QvuPY4xnCszTo5nvaiGqig2BEgtYEz5T9MaccMtsU5eEGVzuaRDV0nQpBZdVwDMEj+knn1+ut4LnTVpq4+RmB5R++WMvU4/l8wBTWm1PUVBdhbSXUHVpYkiYtHLywU41m1yVQ0ywZeXdwde0MPUR5YcuPaxVCh7fOgjWyFEVBWK+JZOqYjnJG2Mh2r4+tR2p0zNOI1cp8ovE+2KXHeNVKvhJ00+SA/wDyPP7YpZLh3eQznQh5xc+g/fvjSMFH3SCU/EQnwZKRq02BMU28Z1TICqZAjcsWA5WxZ43QfuT3awCQSBv8/fbp0wsrlEQAI2n/AKd45k7++JMwpUEHTfmDt7HEZqU00ydtUBeDZcU6gaoYMeEahIPmvuMW14m3elF0ncS8+Inp0Pn+WLfD1pqhDrdj4pmTBsZn93tiLO8PUQaYgk8wbXkESTJiBiJTjKTUkYiq0KbyolDs2kAAeGbSJAtsLbYi4dRRH7vvCSYI+KJA8QJ2mQTsccHDYVixPeN8LE8htI2JP0xQPB38JD3M7nbYTPnOKi49ZD6ND3CsCe8Ou5XxBgRciLRBgiOWBObylNiXqVCsRMLPODytyuZxNT4MqoA1Qki0gmBvYDmLnlzOA1UsxKJrgz+I3Hvyw+N23Uim35CuSyaU6qKHmnUsSbEHSxEDlMi+/K04OVGFtjAgf6/LGcXIDuwr1GUQZEgjcXgb4tVizU1nNMSBLWAYhf8A9kzttO3U4mayathFpdhrh+Tq1RCaWYbgaVkdNMz/ANQ8sXv+Fs01+5Ii86hPO8A6t55YC8MzazT0VGemzFSXgMw/uHXb29bmqVFCTUhdR8hMDYTjT0F2U2mPq9nqjKVNNywNwKepgI2BAkWIPy98jnMnWytZe87zTp0hnQqQBePKJPPYnGzQaRYwdzBiTiqmdIczVcBoMNUbSo2W06RqIm/Q9MXGGI3JMCjIOqkRUCseQOk+R21CD0OODKVYgI2npBj39pxcqu1MlKdjb4WgAXhdEddoMbD0iHG6i2Z2VySFuwmBtc77i3ljC3dCSj0RpkhfWsGdr/vecLF2hxCtpB1ukiRKAyD+IGNjhYVhjEpcHydZ0DEysyAAtyPMsI+WDeX4lXoqRopKNzKkk/8Aa354WFi5Sdm0YqidO0L1QUNOnUBswDMojpdZ8sWm40oAFXLLbYeBtud8LCxLK8Cy/Hss+1N1jpb7NhJxjLuxRKlRT1LVD8gZB98dwsNRVsG3ou5Wn3YDU6jvrbxd41o5kALv0FvXBCrl0ezaWkQZU3HT08scwsSDA/FuGMGHdJRgRClFH1KNHyxRzfDqjEaqYIUysVCI89K6BPvjmFiWxNFTMJ4ZepXphZiGtHUDW/I8774noZNswxjMvL6YBQGFG1/D0P6dVhYb8Ers7U7MPULdzmFOhoaaZBBgEiZEmCL4iXsR4HNQp3pjQw1b2HitEH0PX15hY0WgcVYF7ScQqw9KpUNaoSpdpYBSp2ExLeYAA2A54BVQ9Q6nd3c2lmJJ6SxM45hY6Y9GMuwzw7hKW7yWbkvL08/e2JWenNnOqwggmOnl9cdwsccpNvZXSVHDSEAyd422j1Pth4pa4UEmQInboOe98LCxm+xktGjKBoJGxBIBGw3v1xHUyoC/CVEgWa03Ow9DhYWMcnv9yfBw5flJG19ROG1KcaRO7fKBP5YWFjRASIrxFiP19Z6HliJVUEjTpMwY64WFhx8gnorcapaqWkRIII5eo6bH5gYFcOWdWm/hNiBYbXncfuMLCx08X4MJ+CtVptSYWhlMjSYjlO5HLEn++KoNgu+q4m8RMzfCwsdKbMzo45VGwTnyPPfniXIcZqyiBUJmxOroRcze074WFhsKLD0a1L+Y6AhjKhWEc5UgiYsY6R872TzCOdRU+KOc3J6G2/PHcLHHP3RyYTLdHMBQNLMVNwCTYHkByHOOpOFhYWMMmGT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707" y="5314017"/>
            <a:ext cx="4240519" cy="2811648"/>
          </a:xfrm>
          <a:prstGeom prst="rect">
            <a:avLst/>
          </a:prstGeom>
        </p:spPr>
      </p:pic>
      <p:pic>
        <p:nvPicPr>
          <p:cNvPr id="1026" name="Picture 2" descr="Гер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4316" y="177466"/>
            <a:ext cx="1905000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undefin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434" y="5023322"/>
            <a:ext cx="3548275" cy="339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22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394</TotalTime>
  <Words>60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 Black</vt:lpstr>
      <vt:lpstr>Franklin Gothic Book</vt:lpstr>
      <vt:lpstr>Times New Roman</vt:lpstr>
      <vt:lpstr>Crop</vt:lpstr>
      <vt:lpstr>ООО «иц Мератех»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«МераТех»</dc:title>
  <dc:creator>Тузниченко Денис Сергеевич</dc:creator>
  <cp:lastModifiedBy>Колбычев Михаил</cp:lastModifiedBy>
  <cp:revision>85</cp:revision>
  <dcterms:created xsi:type="dcterms:W3CDTF">2019-07-08T02:36:51Z</dcterms:created>
  <dcterms:modified xsi:type="dcterms:W3CDTF">2023-03-02T04:41:20Z</dcterms:modified>
</cp:coreProperties>
</file>