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25.05.2023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1173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ул.Мусоргского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(Черняховского-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М.Горького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0,885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535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192</cp:revision>
  <dcterms:created xsi:type="dcterms:W3CDTF">2019-07-08T02:36:51Z</dcterms:created>
  <dcterms:modified xsi:type="dcterms:W3CDTF">2023-05-25T08:01:34Z</dcterms:modified>
</cp:coreProperties>
</file>