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30.05.2023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1181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(ул. Чернышевского (ул. Седова-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ул.Кутузова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0,455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538</TotalTime>
  <Words>58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201</cp:revision>
  <dcterms:created xsi:type="dcterms:W3CDTF">2019-07-08T02:36:51Z</dcterms:created>
  <dcterms:modified xsi:type="dcterms:W3CDTF">2023-05-30T03:55:22Z</dcterms:modified>
</cp:coreProperties>
</file>