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1182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ул.Жуковского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(Черняховского-Котовского))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0,210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538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202</cp:revision>
  <dcterms:created xsi:type="dcterms:W3CDTF">2019-07-08T02:36:51Z</dcterms:created>
  <dcterms:modified xsi:type="dcterms:W3CDTF">2023-05-30T02:52:27Z</dcterms:modified>
</cp:coreProperties>
</file>