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1185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ул.Черняховского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</a:t>
            </a:r>
            <a:r>
              <a:rPr lang="ru-RU" sz="2100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П.Морозова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-Мусоргского))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0,510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538</TotalTime>
  <Words>44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204</cp:revision>
  <dcterms:created xsi:type="dcterms:W3CDTF">2019-07-08T02:36:51Z</dcterms:created>
  <dcterms:modified xsi:type="dcterms:W3CDTF">2023-03-10T03:23:10Z</dcterms:modified>
</cp:coreProperties>
</file>