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12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1197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г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Бердск (ул.2-я 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Ельцовская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пер.Толбухина-пер.Свободы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–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0,145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546</TotalTime>
  <Words>55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Захаров Евгений</cp:lastModifiedBy>
  <cp:revision>217</cp:revision>
  <dcterms:created xsi:type="dcterms:W3CDTF">2019-07-08T02:36:51Z</dcterms:created>
  <dcterms:modified xsi:type="dcterms:W3CDTF">2023-06-09T08:39:19Z</dcterms:modified>
</cp:coreProperties>
</file>