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1198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(ул.2-я Октябрьская (Майская-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пер.Толбухина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0,080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546</TotalTime>
  <Words>45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217</cp:revision>
  <dcterms:created xsi:type="dcterms:W3CDTF">2019-07-08T02:36:51Z</dcterms:created>
  <dcterms:modified xsi:type="dcterms:W3CDTF">2023-03-10T04:21:25Z</dcterms:modified>
</cp:coreProperties>
</file>