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1205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(пер. 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Майский(Майская-Первомайская))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0,110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549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224</cp:revision>
  <dcterms:created xsi:type="dcterms:W3CDTF">2019-07-08T02:36:51Z</dcterms:created>
  <dcterms:modified xsi:type="dcterms:W3CDTF">2023-03-10T06:02:10Z</dcterms:modified>
</cp:coreProperties>
</file>