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1206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ул.Мира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Кр.Сибирь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-Урицкого))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0,355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549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225</cp:revision>
  <dcterms:created xsi:type="dcterms:W3CDTF">2019-07-08T02:36:51Z</dcterms:created>
  <dcterms:modified xsi:type="dcterms:W3CDTF">2023-03-10T06:05:24Z</dcterms:modified>
</cp:coreProperties>
</file>