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1080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(ул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Лунная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(ул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Белокаменная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- ул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Раздельная))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0,430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4316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409</TotalTime>
  <Words>52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99</cp:revision>
  <dcterms:created xsi:type="dcterms:W3CDTF">2019-07-08T02:36:51Z</dcterms:created>
  <dcterms:modified xsi:type="dcterms:W3CDTF">2023-03-02T08:35:47Z</dcterms:modified>
</cp:coreProperties>
</file>