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0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1215</a:t>
            </a:r>
            <a:endParaRPr lang="ru-RU" sz="24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г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.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ул.Кольцова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Л.Толстого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-Павлова))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– </a:t>
            </a:r>
            <a:r>
              <a:rPr lang="ru-RU" sz="1700" smtClean="0">
                <a:solidFill>
                  <a:schemeClr val="tx1"/>
                </a:solidFill>
                <a:latin typeface="Arial Black" panose="020B0A04020102020204" pitchFamily="34" charset="0"/>
              </a:rPr>
              <a:t>0,800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  <a:p>
            <a:pPr>
              <a:lnSpc>
                <a:spcPct val="200000"/>
              </a:lnSpc>
            </a:pP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561</TotalTime>
  <Words>44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236</cp:revision>
  <dcterms:created xsi:type="dcterms:W3CDTF">2019-07-08T02:36:51Z</dcterms:created>
  <dcterms:modified xsi:type="dcterms:W3CDTF">2023-03-16T09:12:00Z</dcterms:modified>
</cp:coreProperties>
</file>