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1216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ул.Л.Толстого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 smtClean="0">
                <a:solidFill>
                  <a:schemeClr val="tx1"/>
                </a:solidFill>
                <a:latin typeface="Arial Black" panose="020B0A04020102020204" pitchFamily="34" charset="0"/>
              </a:rPr>
              <a:t>Кр.Сибирь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-Кольцова))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0,610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563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237</cp:revision>
  <dcterms:created xsi:type="dcterms:W3CDTF">2019-07-08T02:36:51Z</dcterms:created>
  <dcterms:modified xsi:type="dcterms:W3CDTF">2023-05-19T02:15:28Z</dcterms:modified>
</cp:coreProperties>
</file>