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1219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ул.Фрунзе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(Маяковского-Павлова))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0,750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562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239</cp:revision>
  <dcterms:created xsi:type="dcterms:W3CDTF">2019-07-08T02:36:51Z</dcterms:created>
  <dcterms:modified xsi:type="dcterms:W3CDTF">2023-03-13T02:05:53Z</dcterms:modified>
</cp:coreProperties>
</file>