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1222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ул.П.Деньгина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Лермонтова-</a:t>
            </a:r>
            <a:r>
              <a:rPr lang="ru-RU" sz="21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Б.Хмельницкого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0,380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563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242</cp:revision>
  <dcterms:created xsi:type="dcterms:W3CDTF">2019-07-08T02:36:51Z</dcterms:created>
  <dcterms:modified xsi:type="dcterms:W3CDTF">2023-03-13T02:26:40Z</dcterms:modified>
</cp:coreProperties>
</file>