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1223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ул.Панфилова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К.Маркса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-Островского))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0,100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563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Захаров Евгений</cp:lastModifiedBy>
  <cp:revision>244</cp:revision>
  <dcterms:created xsi:type="dcterms:W3CDTF">2019-07-08T02:36:51Z</dcterms:created>
  <dcterms:modified xsi:type="dcterms:W3CDTF">2023-06-05T02:44:52Z</dcterms:modified>
</cp:coreProperties>
</file>