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1225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ул.Ломоносова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Первомайская-Лазо))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0,550</a:t>
            </a: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565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245</cp:revision>
  <dcterms:created xsi:type="dcterms:W3CDTF">2019-07-08T02:36:51Z</dcterms:created>
  <dcterms:modified xsi:type="dcterms:W3CDTF">2023-06-05T03:31:40Z</dcterms:modified>
</cp:coreProperties>
</file>