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1228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ул.Ермака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Щетинкина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-Орджоникидзе))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0,200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566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248</cp:revision>
  <dcterms:created xsi:type="dcterms:W3CDTF">2019-07-08T02:36:51Z</dcterms:created>
  <dcterms:modified xsi:type="dcterms:W3CDTF">2023-03-13T03:10:37Z</dcterms:modified>
</cp:coreProperties>
</file>