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1230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ул.Фурманова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К.Маркса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-Ломоносова))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0,150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568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250</cp:revision>
  <dcterms:created xsi:type="dcterms:W3CDTF">2019-07-08T02:36:51Z</dcterms:created>
  <dcterms:modified xsi:type="dcterms:W3CDTF">2023-03-13T03:23:59Z</dcterms:modified>
</cp:coreProperties>
</file>