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1232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ул.Щетинкина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(Островского- 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С.Разина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0,480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568</TotalTime>
  <Words>55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253</cp:revision>
  <dcterms:created xsi:type="dcterms:W3CDTF">2019-07-08T02:36:51Z</dcterms:created>
  <dcterms:modified xsi:type="dcterms:W3CDTF">2023-05-23T03:14:51Z</dcterms:modified>
</cp:coreProperties>
</file>