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1234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ул.Энергетическая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(Щорса-Лазо))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0,160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571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255</cp:revision>
  <dcterms:created xsi:type="dcterms:W3CDTF">2019-07-08T02:36:51Z</dcterms:created>
  <dcterms:modified xsi:type="dcterms:W3CDTF">2023-05-17T06:10:30Z</dcterms:modified>
</cp:coreProperties>
</file>