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7" d="100"/>
          <a:sy n="47" d="100"/>
        </p:scale>
        <p:origin x="11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1239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ул.Геодезическая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(Полевая-Терешковой))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0,235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572</TotalTime>
  <Words>54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259</cp:revision>
  <dcterms:created xsi:type="dcterms:W3CDTF">2019-07-08T02:36:51Z</dcterms:created>
  <dcterms:modified xsi:type="dcterms:W3CDTF">2023-05-17T08:21:18Z</dcterms:modified>
</cp:coreProperties>
</file>