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7" d="100"/>
          <a:sy n="47" d="100"/>
        </p:scale>
        <p:origin x="114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1241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г. Бердск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(ул.2-я Школьная 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р.Раздельная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-Центральная))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–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0,390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572</TotalTime>
  <Words>55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Колбычев Михаил</cp:lastModifiedBy>
  <cp:revision>261</cp:revision>
  <dcterms:created xsi:type="dcterms:W3CDTF">2019-07-08T02:36:51Z</dcterms:created>
  <dcterms:modified xsi:type="dcterms:W3CDTF">2023-05-17T08:56:46Z</dcterms:modified>
</cp:coreProperties>
</file>