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12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05.06.2023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1246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ул.Солнечная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(Речная-Лунная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))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0,585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572</TotalTime>
  <Words>54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Захаров Евгений</cp:lastModifiedBy>
  <cp:revision>264</cp:revision>
  <dcterms:created xsi:type="dcterms:W3CDTF">2019-07-08T02:36:51Z</dcterms:created>
  <dcterms:modified xsi:type="dcterms:W3CDTF">2023-06-05T09:56:53Z</dcterms:modified>
</cp:coreProperties>
</file>