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1248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ул.Юбилейная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р.Раздельная-ГСК"Орбита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"))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0,400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572</TotalTime>
  <Words>44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264</cp:revision>
  <dcterms:created xsi:type="dcterms:W3CDTF">2019-07-08T02:36:51Z</dcterms:created>
  <dcterms:modified xsi:type="dcterms:W3CDTF">2023-03-13T04:40:05Z</dcterms:modified>
</cp:coreProperties>
</file>