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84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1256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ул.Абрикосовая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Ягодная-Черничная))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0,070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574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272</cp:revision>
  <dcterms:created xsi:type="dcterms:W3CDTF">2019-07-08T02:36:51Z</dcterms:created>
  <dcterms:modified xsi:type="dcterms:W3CDTF">2023-04-25T08:02:46Z</dcterms:modified>
</cp:coreProperties>
</file>