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1260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ул.Еловая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Голубичная-Таежная))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0,160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574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275</cp:revision>
  <dcterms:created xsi:type="dcterms:W3CDTF">2019-07-08T02:36:51Z</dcterms:created>
  <dcterms:modified xsi:type="dcterms:W3CDTF">2023-03-13T06:42:28Z</dcterms:modified>
</cp:coreProperties>
</file>