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1264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ул.Большевистская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(Колхозная-Сосновая))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1,220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578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280</cp:revision>
  <dcterms:created xsi:type="dcterms:W3CDTF">2019-07-08T02:36:51Z</dcterms:created>
  <dcterms:modified xsi:type="dcterms:W3CDTF">2023-03-17T03:01:10Z</dcterms:modified>
</cp:coreProperties>
</file>