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1271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ул.М.Гвардии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(Репина-Большевистская))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0,985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576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286</cp:revision>
  <dcterms:created xsi:type="dcterms:W3CDTF">2019-07-08T02:36:51Z</dcterms:created>
  <dcterms:modified xsi:type="dcterms:W3CDTF">2023-04-26T09:36:45Z</dcterms:modified>
</cp:coreProperties>
</file>