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1276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ул.Решетникова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П.Коммуны-М.Гвардия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0,190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578</TotalTime>
  <Words>44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290</cp:revision>
  <dcterms:created xsi:type="dcterms:W3CDTF">2019-07-08T02:36:51Z</dcterms:created>
  <dcterms:modified xsi:type="dcterms:W3CDTF">2023-03-13T08:19:39Z</dcterms:modified>
</cp:coreProperties>
</file>