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1283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(ул.2-я Линейная (Победы-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Берд.шоссе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0,420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584</TotalTime>
  <Words>55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Захаров Евгений</cp:lastModifiedBy>
  <cp:revision>298</cp:revision>
  <dcterms:created xsi:type="dcterms:W3CDTF">2019-07-08T02:36:51Z</dcterms:created>
  <dcterms:modified xsi:type="dcterms:W3CDTF">2023-06-02T01:52:38Z</dcterms:modified>
</cp:coreProperties>
</file>