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1284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ул.Дорожная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Бердское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шоссе-ДРСУ))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0,200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583</TotalTime>
  <Words>45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296</cp:revision>
  <dcterms:created xsi:type="dcterms:W3CDTF">2019-07-08T02:36:51Z</dcterms:created>
  <dcterms:modified xsi:type="dcterms:W3CDTF">2023-03-13T09:03:21Z</dcterms:modified>
</cp:coreProperties>
</file>