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1288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ул.Кленовая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(Прибрежная-Поселковая))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0,330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602</TotalTime>
  <Words>44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300</cp:revision>
  <dcterms:created xsi:type="dcterms:W3CDTF">2019-07-08T02:36:51Z</dcterms:created>
  <dcterms:modified xsi:type="dcterms:W3CDTF">2023-03-14T04:35:14Z</dcterms:modified>
</cp:coreProperties>
</file>