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1292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ул.Прибрежная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(Кленовая-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пер.Калинина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0,300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605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306</cp:revision>
  <dcterms:created xsi:type="dcterms:W3CDTF">2019-07-08T02:36:51Z</dcterms:created>
  <dcterms:modified xsi:type="dcterms:W3CDTF">2023-03-14T05:26:48Z</dcterms:modified>
</cp:coreProperties>
</file>