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1307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ул.Рождественская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ул.Рогачева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-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ул.Павлова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0,370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607</TotalTime>
  <Words>46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321</cp:revision>
  <dcterms:created xsi:type="dcterms:W3CDTF">2019-07-08T02:36:51Z</dcterms:created>
  <dcterms:modified xsi:type="dcterms:W3CDTF">2023-03-15T02:40:00Z</dcterms:modified>
</cp:coreProperties>
</file>