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1338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ул.Алмазная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ул.Изумрудная-ул.Черемушная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0,286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615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349</cp:revision>
  <dcterms:created xsi:type="dcterms:W3CDTF">2019-07-08T02:36:51Z</dcterms:created>
  <dcterms:modified xsi:type="dcterms:W3CDTF">2023-03-15T04:58:30Z</dcterms:modified>
</cp:coreProperties>
</file>