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1107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ул.Промышленная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  (ул. 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Химзаводская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-ул. </a:t>
            </a:r>
            <a:r>
              <a:rPr lang="ru-RU" sz="2100">
                <a:solidFill>
                  <a:schemeClr val="tx1"/>
                </a:solidFill>
                <a:latin typeface="Arial Black" panose="020B0A04020102020204" pitchFamily="34" charset="0"/>
              </a:rPr>
              <a:t>Барнаульская</a:t>
            </a:r>
            <a:r>
              <a:rPr lang="ru-RU" sz="2100" smtClean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2,140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4316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444</TotalTime>
  <Words>48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126</cp:revision>
  <dcterms:created xsi:type="dcterms:W3CDTF">2019-07-08T02:36:51Z</dcterms:created>
  <dcterms:modified xsi:type="dcterms:W3CDTF">2023-03-03T05:44:19Z</dcterms:modified>
</cp:coreProperties>
</file>