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12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1122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(Герцена (ул.Вокзальная.-ул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Ленина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) </a:t>
            </a:r>
            <a:r>
              <a:rPr lang="ru-RU" sz="2100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тех.проезд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)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</a:t>
            </a: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0,415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484</TotalTime>
  <Words>60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Захаров Евгений</cp:lastModifiedBy>
  <cp:revision>142</cp:revision>
  <dcterms:created xsi:type="dcterms:W3CDTF">2019-07-08T02:36:51Z</dcterms:created>
  <dcterms:modified xsi:type="dcterms:W3CDTF">2023-06-28T04:52:53Z</dcterms:modified>
</cp:coreProperties>
</file>