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1141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ул.Российская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ул.Белокаменная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- 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ул.Павлова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0,970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496</TotalTime>
  <Words>46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160</cp:revision>
  <dcterms:created xsi:type="dcterms:W3CDTF">2019-07-08T02:36:51Z</dcterms:created>
  <dcterms:modified xsi:type="dcterms:W3CDTF">2023-03-06T09:47:41Z</dcterms:modified>
</cp:coreProperties>
</file>