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1145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ул.Искитимская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0,995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521</TotalTime>
  <Words>52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Захаров Евгений</cp:lastModifiedBy>
  <cp:revision>166</cp:revision>
  <dcterms:created xsi:type="dcterms:W3CDTF">2019-07-08T02:36:51Z</dcterms:created>
  <dcterms:modified xsi:type="dcterms:W3CDTF">2023-06-16T07:27:15Z</dcterms:modified>
</cp:coreProperties>
</file>