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1074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(ул. Ленина (ул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Вокзальная - ул. Кирова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endParaRPr lang="ru-RU" sz="21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0,630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4316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399</TotalTime>
  <Words>61</Words>
  <Application>Microsoft Office PowerPoint</Application>
  <PresentationFormat>Произвольный</PresentationFormat>
  <Paragraphs>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94</cp:revision>
  <dcterms:created xsi:type="dcterms:W3CDTF">2019-07-08T02:36:51Z</dcterms:created>
  <dcterms:modified xsi:type="dcterms:W3CDTF">2023-05-11T03:04:34Z</dcterms:modified>
</cp:coreProperties>
</file>