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1156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ул.Кедровая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(Тенистая-Калиновая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0,790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524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174</cp:revision>
  <dcterms:created xsi:type="dcterms:W3CDTF">2019-07-08T02:36:51Z</dcterms:created>
  <dcterms:modified xsi:type="dcterms:W3CDTF">2023-06-17T10:31:19Z</dcterms:modified>
</cp:coreProperties>
</file>